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64" r:id="rId3"/>
    <p:sldId id="269" r:id="rId4"/>
    <p:sldId id="261" r:id="rId5"/>
    <p:sldId id="276" r:id="rId6"/>
    <p:sldId id="262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D68261-0E03-45F2-BB22-55CC5A8B1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4055A84-2139-48CA-9581-D9D46B42E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FC7A11-783E-4D85-A521-9DC679A2E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4467CDA-E00C-438F-A552-6955BF4C6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1E838BC-77F4-4930-8D44-A59CA81AD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4764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C7A376-DE83-4CFB-8200-3FF27A2A2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881999-1964-413B-B7F2-C2A2414B4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83A1E51-624A-4E7E-827E-5062CF3C3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93BD919-99D4-4753-AE60-15C47B262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E80FC5E-2C5D-4338-8111-AC0D8259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8822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73016EF-8949-4887-8568-4C941775B8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88CC247-2D5E-45B7-B645-223562439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990C116-3506-486E-9E4E-BE4EA290F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46C34E9-C36B-4632-81A8-196508CB0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031006-8858-404C-A184-D17184C77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1186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EFB3FE-3D69-4ED1-A1D8-2ED841B29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F06CA42-24F9-4AC6-AD81-8018B07F6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DDE2F1A-57B2-4C3E-AFD2-A8E80D659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E6C0CB-E714-4FAC-8D7B-4A8424397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6CD859-CD9B-4D4F-A574-AC82B9364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6841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35E300-466A-4F72-8494-BFBA0580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BD02148-32A8-4C19-91B9-BB9BE9E2C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0D27F1-AE71-4533-8363-35D3F611D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BA1665-DDD5-43A6-ADAA-DC8CDE3BD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4BEF82-2CD2-4675-996F-46F326784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717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DEC141-C347-4C19-8923-B258E0228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BD4F77-FE5E-4CED-BEFE-B281547FAF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7D18020-CFB8-42EB-BE73-1B1BD2BFE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57D340-6C42-4C67-88B4-2FEE53B0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FA96757-5079-479F-8853-F4E6DDE7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47EA028-3AE7-4FBC-8E62-A3A92245B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6647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17C93-65A8-4926-AD1F-A2D027575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FEE7B2A-2843-437C-BA64-5AE7556CF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663B3F-391D-40C2-8829-AB74F8D055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85A4587-0379-466F-98B7-5983BD224B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E634D51-0392-4C34-82E2-81F07A9B5E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C7FA9BE-02A5-4A3E-9BB7-894E005C2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ECD92E5-6080-4828-8BC6-A43F082C8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7E52297-ED27-4FF1-9897-528970B65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221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5E0AFD-926D-411E-BAB1-4726EF581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066A876-5EBD-4757-BF0E-35B293C3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4894F0-32C2-442D-B813-E559CD1C1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D96B88F-C958-4141-8BE3-16137338E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9601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4793BF7-19C5-4DCF-A55B-3E0BCE12B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32307EE-D8AF-4FC3-9E39-222029CE8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A50B0A1-AE0D-486E-82EC-98E900AC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778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005222-4236-4F3D-8B36-EDF7E33A1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1C9F6B-161D-4F8F-B8D8-45D80E279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623656-5B23-4C51-90E4-D99415220E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1210DEA-E239-4FBD-BDFE-4D06721F4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7EF4FAB-06CB-4F3E-9D32-5CA2E948E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B51CE6F-F2CB-4563-837C-BC5AE90FE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3736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809BFB-19AF-400B-A07D-5167ADD22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60AB472-5472-429F-A06F-174C683010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B66EE54-579D-4A16-AACC-03FA46534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6E0413-B95A-4775-A109-81FD6E209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5750AEE-AA5E-4689-AFAE-CB6EA4278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855257C-EC8B-436A-9401-AA096CBEC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2466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700B6D4-C4A2-42D1-A4CA-D06ECA23E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8D62D2E-4BB8-4BD8-BA08-B81C0D879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2F09692-4916-45AE-A99F-C3CEE6B7EB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E533324-B484-410F-A1B3-D3BFF931E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A4AD4B-BCCB-47BD-86CE-7AF418C90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588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lang="ja-JP" altLang="en-US" sz="3800" b="1" dirty="0"/>
              <a:t>①</a:t>
            </a:r>
            <a:r>
              <a:rPr kumimoji="1" lang="ja-JP" altLang="en-US" sz="3800" b="1" dirty="0"/>
              <a:t>手を認識してパネルやボタンの表示・非表示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/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手をつかむ。</a:t>
            </a:r>
            <a:endParaRPr lang="en-US" altLang="ja-JP" sz="1800" dirty="0"/>
          </a:p>
          <a:p>
            <a:r>
              <a:rPr lang="ja-JP" altLang="en-US" sz="1800" dirty="0"/>
              <a:t>手を放す。</a:t>
            </a:r>
            <a:endParaRPr lang="en-US" altLang="ja-JP" sz="1200"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79C74DF7-A54B-726A-785F-E6FB9E322EF3}"/>
              </a:ext>
            </a:extLst>
          </p:cNvPr>
          <p:cNvSpPr txBox="1"/>
          <p:nvPr/>
        </p:nvSpPr>
        <p:spPr>
          <a:xfrm>
            <a:off x="6535155" y="1310607"/>
            <a:ext cx="49489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手をつかむと、オブジェクトが表示されます。</a:t>
            </a:r>
            <a:endParaRPr lang="en-US" altLang="ja-JP" sz="1800" dirty="0"/>
          </a:p>
          <a:p>
            <a:pPr marL="0" indent="0">
              <a:buNone/>
            </a:pPr>
            <a:r>
              <a:rPr lang="ja-JP" altLang="en-US" dirty="0"/>
              <a:t>ボタンが活性になります。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sz="1800" dirty="0"/>
              <a:t>手を放すと、オブジェクトが非表示されます。</a:t>
            </a:r>
            <a:endParaRPr lang="en-US" altLang="ja-JP" sz="1800" dirty="0"/>
          </a:p>
          <a:p>
            <a:pPr marL="0" indent="0">
              <a:buNone/>
            </a:pPr>
            <a:r>
              <a:rPr lang="ja-JP" altLang="en-US" dirty="0"/>
              <a:t>ボタンが非活性になります。</a:t>
            </a:r>
          </a:p>
          <a:p>
            <a:pPr marL="0" indent="0">
              <a:buNone/>
            </a:pPr>
            <a:endParaRPr lang="ja-JP" altLang="en-US" dirty="0"/>
          </a:p>
        </p:txBody>
      </p:sp>
      <p:pic>
        <p:nvPicPr>
          <p:cNvPr id="3" name="leapmotionTest_002">
            <a:hlinkClick r:id="" action="ppaction://media"/>
            <a:extLst>
              <a:ext uri="{FF2B5EF4-FFF2-40B4-BE49-F238E27FC236}">
                <a16:creationId xmlns:a16="http://schemas.microsoft.com/office/drawing/2014/main" id="{A056A786-B05B-DFF5-D678-8AD41D0979A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3185523"/>
            <a:ext cx="5600701" cy="2998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lang="ja-JP" altLang="en-US" sz="3800" b="1" dirty="0"/>
              <a:t>②</a:t>
            </a:r>
            <a:r>
              <a:rPr kumimoji="1" lang="ja-JP" altLang="en-US" sz="3800" b="1" dirty="0"/>
              <a:t>手を認識してオブジェクトの表示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/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b="0" i="0" dirty="0">
                <a:solidFill>
                  <a:srgbClr val="222222"/>
                </a:solidFill>
                <a:effectLst/>
                <a:latin typeface="Source Han Sans"/>
              </a:rPr>
              <a:t>手を拳でこぶす。</a:t>
            </a:r>
            <a:endParaRPr lang="en-US" altLang="ja-JP" sz="12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336B89C3-48D1-0E96-C0E3-9ED9A49EF692}"/>
              </a:ext>
            </a:extLst>
          </p:cNvPr>
          <p:cNvSpPr txBox="1"/>
          <p:nvPr/>
        </p:nvSpPr>
        <p:spPr>
          <a:xfrm>
            <a:off x="6615365" y="1310607"/>
            <a:ext cx="49489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b="0" i="0" dirty="0">
                <a:solidFill>
                  <a:srgbClr val="222222"/>
                </a:solidFill>
                <a:effectLst/>
                <a:latin typeface="Source Han Sans"/>
              </a:rPr>
              <a:t>手を拳でこぶす</a:t>
            </a:r>
            <a:r>
              <a:rPr lang="ja-JP" altLang="en-US" sz="1800" dirty="0"/>
              <a:t>と、オブジェクトが出て来ます。</a:t>
            </a:r>
            <a:endParaRPr lang="ja-JP" altLang="en-US" dirty="0"/>
          </a:p>
        </p:txBody>
      </p:sp>
      <p:pic>
        <p:nvPicPr>
          <p:cNvPr id="4" name="leapmotionTest_003">
            <a:hlinkClick r:id="" action="ppaction://media"/>
            <a:extLst>
              <a:ext uri="{FF2B5EF4-FFF2-40B4-BE49-F238E27FC236}">
                <a16:creationId xmlns:a16="http://schemas.microsoft.com/office/drawing/2014/main" id="{246FA4C8-467C-67F7-5CA1-7019E7EAA4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803354"/>
            <a:ext cx="5600700" cy="299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967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lang="ja-JP" altLang="en-US" sz="3800" b="1" dirty="0"/>
              <a:t>③</a:t>
            </a:r>
            <a:r>
              <a:rPr kumimoji="1" lang="en-US" altLang="ja-JP" sz="3800" b="1" dirty="0"/>
              <a:t>Slider</a:t>
            </a:r>
            <a:r>
              <a:rPr kumimoji="1" lang="ja-JP" altLang="en-US" sz="3800" b="1" dirty="0"/>
              <a:t>の動き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右手のピンチジェスチャーをのせる。</a:t>
            </a:r>
            <a:endParaRPr lang="en-US" altLang="ja-JP" sz="18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C7F84BED-A581-7DFB-BBAD-B5055210F27C}"/>
              </a:ext>
            </a:extLst>
          </p:cNvPr>
          <p:cNvSpPr txBox="1"/>
          <p:nvPr/>
        </p:nvSpPr>
        <p:spPr>
          <a:xfrm>
            <a:off x="6735681" y="1310607"/>
            <a:ext cx="49489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ピンチジェスする</a:t>
            </a:r>
            <a:r>
              <a:rPr lang="ja-JP" altLang="en-US" b="0" i="0" dirty="0">
                <a:solidFill>
                  <a:srgbClr val="222222"/>
                </a:solidFill>
                <a:effectLst/>
                <a:latin typeface="Source Han Sans"/>
              </a:rPr>
              <a:t>範囲によって</a:t>
            </a:r>
            <a:r>
              <a:rPr lang="ja-JP" altLang="en-US" dirty="0"/>
              <a:t>スライダーの値が変わります。</a:t>
            </a:r>
          </a:p>
        </p:txBody>
      </p:sp>
      <p:pic>
        <p:nvPicPr>
          <p:cNvPr id="4" name="leapmotionTest_004">
            <a:hlinkClick r:id="" action="ppaction://media"/>
            <a:extLst>
              <a:ext uri="{FF2B5EF4-FFF2-40B4-BE49-F238E27FC236}">
                <a16:creationId xmlns:a16="http://schemas.microsoft.com/office/drawing/2014/main" id="{5A5D7AEF-92F1-FE0E-9E49-7A69BDA208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459621"/>
            <a:ext cx="5767045" cy="308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3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kumimoji="1" lang="ja-JP" altLang="en-US" sz="3800" b="1" dirty="0"/>
              <a:t>④親指を認識してスライダーの移動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310607"/>
            <a:ext cx="10647947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親指を上にのせる。</a:t>
            </a:r>
            <a:endParaRPr lang="en-US" altLang="ja-JP" sz="1800" dirty="0"/>
          </a:p>
          <a:p>
            <a:r>
              <a:rPr lang="ja-JP" altLang="en-US" sz="1800" dirty="0"/>
              <a:t>親指を下にのせる。</a:t>
            </a:r>
            <a:endParaRPr lang="en-US" altLang="ja-JP" sz="1800" dirty="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03430A4-0F3E-BD23-8428-AA68AFAEDC00}"/>
              </a:ext>
            </a:extLst>
          </p:cNvPr>
          <p:cNvSpPr txBox="1"/>
          <p:nvPr/>
        </p:nvSpPr>
        <p:spPr>
          <a:xfrm>
            <a:off x="6712910" y="1310607"/>
            <a:ext cx="49489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親指を上にのせる</a:t>
            </a:r>
            <a:r>
              <a:rPr lang="ja-JP" altLang="en-US" dirty="0"/>
              <a:t>と、スライダーの値が増加します。</a:t>
            </a:r>
            <a:endParaRPr lang="en-US" altLang="ja-JP" dirty="0"/>
          </a:p>
          <a:p>
            <a:r>
              <a:rPr lang="ja-JP" altLang="en-US" sz="1800" dirty="0"/>
              <a:t>親指を下にのせる</a:t>
            </a:r>
            <a:r>
              <a:rPr lang="ja-JP" altLang="en-US" dirty="0"/>
              <a:t>と、</a:t>
            </a:r>
            <a:r>
              <a:rPr lang="ja-JP" altLang="en-US" b="0" i="0" dirty="0">
                <a:solidFill>
                  <a:srgbClr val="040C28"/>
                </a:solidFill>
                <a:effectLst/>
                <a:latin typeface="Google Sans"/>
              </a:rPr>
              <a:t>スライダーの値が減少します</a:t>
            </a:r>
            <a:r>
              <a:rPr lang="ja-JP" altLang="en-US" dirty="0"/>
              <a:t>。</a:t>
            </a:r>
            <a:endParaRPr lang="en-US" altLang="ja-JP" dirty="0"/>
          </a:p>
          <a:p>
            <a:pPr marL="0" indent="0">
              <a:buNone/>
            </a:pPr>
            <a:endParaRPr lang="ja-JP" altLang="en-US" dirty="0"/>
          </a:p>
        </p:txBody>
      </p:sp>
      <p:pic>
        <p:nvPicPr>
          <p:cNvPr id="4" name="leapmotionTest_005">
            <a:hlinkClick r:id="" action="ppaction://media"/>
            <a:extLst>
              <a:ext uri="{FF2B5EF4-FFF2-40B4-BE49-F238E27FC236}">
                <a16:creationId xmlns:a16="http://schemas.microsoft.com/office/drawing/2014/main" id="{D3F59B35-293B-B93B-A266-A5981A9918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199" y="2984722"/>
            <a:ext cx="5637677" cy="301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66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8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9568"/>
            <a:ext cx="10515600" cy="664411"/>
          </a:xfrm>
        </p:spPr>
        <p:txBody>
          <a:bodyPr>
            <a:normAutofit fontScale="90000"/>
          </a:bodyPr>
          <a:lstStyle/>
          <a:p>
            <a:r>
              <a:rPr kumimoji="1" lang="ja-JP" altLang="en-US" sz="3800" b="1" dirty="0"/>
              <a:t>⑤各指を認識して背景とオブジェクトのサイズ変更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53979"/>
            <a:ext cx="10515600" cy="61040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①親指を上にのせる。</a:t>
            </a:r>
          </a:p>
          <a:p>
            <a:r>
              <a:rPr lang="ja-JP" altLang="en-US" sz="1800" dirty="0"/>
              <a:t>②親指と人差し指をのせる。</a:t>
            </a:r>
          </a:p>
          <a:p>
            <a:r>
              <a:rPr lang="ja-JP" altLang="en-US" sz="1800" dirty="0"/>
              <a:t>③親指と人差し指と中指をのせる。</a:t>
            </a:r>
          </a:p>
          <a:p>
            <a:r>
              <a:rPr lang="ja-JP" altLang="en-US" sz="1800" dirty="0"/>
              <a:t>④親指と人差し指と中指と薬指をのせる。 </a:t>
            </a:r>
          </a:p>
          <a:p>
            <a:r>
              <a:rPr lang="ja-JP" altLang="en-US" sz="1800" dirty="0"/>
              <a:t>⑤親指と人差し指と中指と薬指と小指をのせる。 </a:t>
            </a:r>
          </a:p>
          <a:p>
            <a:r>
              <a:rPr lang="ja-JP" altLang="en-US" sz="1800" dirty="0"/>
              <a:t>⑥勝利のサインをのせる。</a:t>
            </a:r>
            <a:endParaRPr lang="en-US" altLang="ja-JP" sz="1800" dirty="0"/>
          </a:p>
          <a:p>
            <a:r>
              <a:rPr lang="ja-JP" altLang="en-US" sz="1800" dirty="0"/>
              <a:t>⑦手拳のジェスチャーをのせる。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A2D5171-A440-5F14-C49B-8B8A5DBA55B5}"/>
              </a:ext>
            </a:extLst>
          </p:cNvPr>
          <p:cNvSpPr txBox="1"/>
          <p:nvPr/>
        </p:nvSpPr>
        <p:spPr>
          <a:xfrm>
            <a:off x="6552489" y="967706"/>
            <a:ext cx="4948989" cy="52322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sz="1600" dirty="0"/>
              <a:t>結果：</a:t>
            </a:r>
            <a:br>
              <a:rPr lang="en-US" altLang="ja-JP" sz="1600" dirty="0"/>
            </a:br>
            <a:r>
              <a:rPr lang="ja-JP" altLang="en-US" sz="1600" dirty="0"/>
              <a:t>①の場合、スライダーの値①の背景は色変更、</a:t>
            </a:r>
            <a:r>
              <a:rPr lang="en-US" altLang="ja-JP" sz="1600" dirty="0"/>
              <a:t>Cube</a:t>
            </a:r>
            <a:r>
              <a:rPr lang="ja-JP" altLang="en-US" sz="1600" dirty="0"/>
              <a:t>は最初の値で表示します。</a:t>
            </a:r>
            <a:br>
              <a:rPr lang="en-US" altLang="ja-JP" sz="1600" dirty="0"/>
            </a:br>
            <a:endParaRPr lang="en-US" altLang="ja-JP" sz="1600" dirty="0"/>
          </a:p>
          <a:p>
            <a:pPr marL="0" indent="0">
              <a:buNone/>
            </a:pPr>
            <a:r>
              <a:rPr lang="ja-JP" altLang="en-US" sz="1600" dirty="0"/>
              <a:t>②の場合、スライダーの値①②の背景は色変更、</a:t>
            </a:r>
            <a:r>
              <a:rPr lang="en-US" altLang="ja-JP" sz="1600" dirty="0"/>
              <a:t>Cube</a:t>
            </a:r>
            <a:r>
              <a:rPr lang="ja-JP" altLang="en-US" sz="1600" dirty="0"/>
              <a:t>のサイズは大きくなります。</a:t>
            </a:r>
            <a:endParaRPr lang="en-US" altLang="ja-JP" sz="1600" dirty="0"/>
          </a:p>
          <a:p>
            <a:pPr marL="0" indent="0">
              <a:buNone/>
            </a:pPr>
            <a:br>
              <a:rPr lang="en-US" altLang="ja-JP" sz="1600" dirty="0"/>
            </a:br>
            <a:r>
              <a:rPr lang="ja-JP" altLang="en-US" sz="1600" dirty="0"/>
              <a:t>③の場合、スライダーの値①②③の背景は色変更、</a:t>
            </a:r>
            <a:r>
              <a:rPr lang="en-US" altLang="ja-JP" sz="1600" dirty="0"/>
              <a:t>Cube</a:t>
            </a:r>
            <a:r>
              <a:rPr lang="ja-JP" altLang="en-US" sz="1600" dirty="0"/>
              <a:t>のサイズは大きくなります。</a:t>
            </a:r>
            <a:endParaRPr lang="en-US" altLang="ja-JP" sz="1600" dirty="0"/>
          </a:p>
          <a:p>
            <a:pPr marL="0" indent="0">
              <a:buNone/>
            </a:pPr>
            <a:endParaRPr lang="en-US" altLang="ja-JP" sz="1600" dirty="0"/>
          </a:p>
          <a:p>
            <a:r>
              <a:rPr lang="ja-JP" altLang="en-US" sz="1600" dirty="0"/>
              <a:t>④の場合、スライダーの値①②③④の背景は色変更、</a:t>
            </a:r>
            <a:r>
              <a:rPr lang="en-US" altLang="ja-JP" sz="1600" dirty="0"/>
              <a:t>Cube</a:t>
            </a:r>
            <a:r>
              <a:rPr lang="ja-JP" altLang="en-US" sz="1600" dirty="0"/>
              <a:t>のサイズは大きくなります。 </a:t>
            </a:r>
            <a:endParaRPr lang="en-US" altLang="ja-JP" sz="1600" dirty="0"/>
          </a:p>
          <a:p>
            <a:endParaRPr lang="en-US" altLang="ja-JP" sz="1600" dirty="0"/>
          </a:p>
          <a:p>
            <a:r>
              <a:rPr lang="ja-JP" altLang="en-US" sz="1600" dirty="0"/>
              <a:t>⑤の場合、スライダーの値①②③④⑤の背景は色変更、</a:t>
            </a:r>
            <a:r>
              <a:rPr lang="en-US" altLang="ja-JP" sz="1600" dirty="0"/>
              <a:t>Cube</a:t>
            </a:r>
            <a:r>
              <a:rPr lang="ja-JP" altLang="en-US" sz="1600" dirty="0"/>
              <a:t>のサイズは大きくなります。 </a:t>
            </a:r>
            <a:endParaRPr lang="en-US" altLang="ja-JP" sz="1600" dirty="0"/>
          </a:p>
          <a:p>
            <a:endParaRPr lang="en-US" altLang="ja-JP" sz="1600" dirty="0"/>
          </a:p>
          <a:p>
            <a:r>
              <a:rPr lang="ja-JP" altLang="en-US" sz="1600" dirty="0"/>
              <a:t>⑥スライダーの値①②③④⑤⑥の背景は色変更、</a:t>
            </a:r>
            <a:r>
              <a:rPr lang="en-US" altLang="ja-JP" sz="1600" dirty="0"/>
              <a:t>Cube</a:t>
            </a:r>
            <a:r>
              <a:rPr lang="ja-JP" altLang="en-US" sz="1600" dirty="0"/>
              <a:t>のサイズは大きくなります。 </a:t>
            </a:r>
            <a:endParaRPr lang="en-US" altLang="ja-JP" sz="1600" dirty="0"/>
          </a:p>
          <a:p>
            <a:endParaRPr lang="en-US" altLang="ja-JP" sz="1600" dirty="0"/>
          </a:p>
          <a:p>
            <a:r>
              <a:rPr lang="ja-JP" altLang="en-US" sz="1600" dirty="0"/>
              <a:t>⑦の場合、</a:t>
            </a:r>
            <a:r>
              <a:rPr lang="ja-JP" altLang="en-US" sz="1400" dirty="0"/>
              <a:t>スライダーの値①②③④⑤⑥⑦の背景は色変更、</a:t>
            </a:r>
            <a:r>
              <a:rPr lang="en-US" altLang="ja-JP" sz="1400" dirty="0"/>
              <a:t>Cube</a:t>
            </a:r>
            <a:r>
              <a:rPr lang="ja-JP" altLang="en-US" sz="1400" dirty="0"/>
              <a:t>のサイズは大きくなります。 </a:t>
            </a:r>
            <a:endParaRPr lang="ja-JP" altLang="en-US" sz="1600" dirty="0"/>
          </a:p>
        </p:txBody>
      </p:sp>
      <p:pic>
        <p:nvPicPr>
          <p:cNvPr id="3" name="leapmotionTest_006">
            <a:hlinkClick r:id="" action="ppaction://media"/>
            <a:extLst>
              <a:ext uri="{FF2B5EF4-FFF2-40B4-BE49-F238E27FC236}">
                <a16:creationId xmlns:a16="http://schemas.microsoft.com/office/drawing/2014/main" id="{4C063AEE-27F4-BF49-E41D-7289AC05EA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3804093"/>
            <a:ext cx="5394158" cy="288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177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lang="ja-JP" altLang="en-US" sz="3800" b="1" dirty="0"/>
              <a:t>⑥</a:t>
            </a:r>
            <a:r>
              <a:rPr kumimoji="1" lang="ja-JP" altLang="en-US" sz="3800" b="1" dirty="0"/>
              <a:t>親指を認識してスクロールバーの移動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親指は右を指します。</a:t>
            </a:r>
            <a:endParaRPr lang="en-US" altLang="ja-JP" sz="1800" dirty="0"/>
          </a:p>
          <a:p>
            <a:r>
              <a:rPr lang="ja-JP" altLang="en-US" sz="1800" dirty="0"/>
              <a:t>親指は左を指します。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A2D5171-A440-5F14-C49B-8B8A5DBA55B5}"/>
              </a:ext>
            </a:extLst>
          </p:cNvPr>
          <p:cNvSpPr txBox="1"/>
          <p:nvPr/>
        </p:nvSpPr>
        <p:spPr>
          <a:xfrm>
            <a:off x="6728952" y="1305761"/>
            <a:ext cx="49489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親指は右を指す</a:t>
            </a:r>
            <a:r>
              <a:rPr lang="ja-JP" altLang="en-US" dirty="0"/>
              <a:t>と、スクロールバーの値が増加します。</a:t>
            </a:r>
            <a:endParaRPr lang="en-US" altLang="ja-JP" dirty="0"/>
          </a:p>
          <a:p>
            <a:r>
              <a:rPr lang="ja-JP" altLang="en-US" sz="1800" dirty="0"/>
              <a:t>親指は左を指す</a:t>
            </a:r>
            <a:r>
              <a:rPr lang="ja-JP" altLang="en-US" dirty="0"/>
              <a:t>と、</a:t>
            </a:r>
            <a:r>
              <a:rPr lang="ja-JP" altLang="en-US" b="0" i="0" dirty="0">
                <a:solidFill>
                  <a:srgbClr val="040C28"/>
                </a:solidFill>
                <a:effectLst/>
                <a:latin typeface="Google Sans"/>
              </a:rPr>
              <a:t>スクロールバーの値が減少します</a:t>
            </a:r>
            <a:r>
              <a:rPr lang="ja-JP" altLang="en-US" dirty="0"/>
              <a:t>。</a:t>
            </a:r>
            <a:endParaRPr lang="en-US" altLang="ja-JP" dirty="0"/>
          </a:p>
          <a:p>
            <a:pPr marL="0" indent="0">
              <a:buNone/>
            </a:pPr>
            <a:endParaRPr lang="ja-JP" altLang="en-US" dirty="0"/>
          </a:p>
        </p:txBody>
      </p:sp>
      <p:pic>
        <p:nvPicPr>
          <p:cNvPr id="3" name="leapmotionTest_007">
            <a:hlinkClick r:id="" action="ppaction://media"/>
            <a:extLst>
              <a:ext uri="{FF2B5EF4-FFF2-40B4-BE49-F238E27FC236}">
                <a16:creationId xmlns:a16="http://schemas.microsoft.com/office/drawing/2014/main" id="{651DFF66-1934-9431-47A0-4F2257383D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960590"/>
            <a:ext cx="6206641" cy="332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225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2327</TotalTime>
  <Words>483</Words>
  <Application>Microsoft Office PowerPoint</Application>
  <PresentationFormat>Widescreen</PresentationFormat>
  <Paragraphs>48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Google Sans</vt:lpstr>
      <vt:lpstr>Source Han Sans</vt:lpstr>
      <vt:lpstr>游ゴシック</vt:lpstr>
      <vt:lpstr>游ゴシック Light</vt:lpstr>
      <vt:lpstr>Arial</vt:lpstr>
      <vt:lpstr>Office テーマ</vt:lpstr>
      <vt:lpstr>①手を認識してパネルやボタンの表示・非表示</vt:lpstr>
      <vt:lpstr>②手を認識してオブジェクトの表示</vt:lpstr>
      <vt:lpstr>③Sliderの動き</vt:lpstr>
      <vt:lpstr>④親指を認識してスライダーの移動</vt:lpstr>
      <vt:lpstr>⑤各指を認識して背景とオブジェクトのサイズ変更</vt:lpstr>
      <vt:lpstr>⑥親指を認識してスクロールバーの移動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Kyithar Myo (Ｍ ＴＨＡＲ GE)</dc:creator>
  <cp:lastModifiedBy>Kyi Thar</cp:lastModifiedBy>
  <cp:revision>117</cp:revision>
  <dcterms:created xsi:type="dcterms:W3CDTF">2023-07-27T23:57:37Z</dcterms:created>
  <dcterms:modified xsi:type="dcterms:W3CDTF">2024-03-15T09:38:48Z</dcterms:modified>
</cp:coreProperties>
</file>

<file path=docProps/thumbnail.jpeg>
</file>